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69" r:id="rId3"/>
    <p:sldId id="287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670A9C-7057-AE35-1A3E-446EE0F70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C856E-15A4-F8A2-96F0-5C10C6285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40584A-63AE-D9C4-A1E4-6C76C6AFD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8CE5A6-C008-4B92-A51F-1C0C13D9DA4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19806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C0E9DC-C34D-4DD2-C615-396A522E2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4124B-2A68-411D-948C-F010ACC5E502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CF1F3-BA37-8A77-95E4-6BC80A1AF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C1745-70AB-245A-CFB0-A594B2D56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18D27-6F34-4C44-A4A4-B1F881B49D1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8885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4777ED-0EAD-38F8-8572-D1E8DA332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ADE6B-A722-4C2B-9CC6-9E00FA7362A2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F9A9E7-CEF0-CE1B-D3F9-2A5CB2211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C2DF-010B-23CC-1563-6650E1744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67946-63CC-4144-B60A-ED248AB32FF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1453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43CF3-8594-E87D-379E-B46324FAC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360D7-18B3-4612-9379-8F6C40C2AE5F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F6053D-7CA4-21D2-0209-6E363BD87A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18E57D-0BF6-215A-89AA-105D0F52C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5A709-7FCB-4DB0-ABF4-07EC2D54830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442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61C7F-C69D-7F0C-2F3E-280AD2753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45088-C3A7-4201-AAF3-A1878C7B3B78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58587-AE86-65A3-EF8C-BC6B56D44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160620-3179-EF23-429C-C177E550D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A8559-0A20-437C-9E3E-E3B8726F4A4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9258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6D387B-2722-EA32-7130-FB68D2430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C6B63-E692-4441-981D-98C03A8D6745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8AAAD0-8E49-7C8A-F87E-E44AA00E7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1B1B37B-CB3D-9EA2-4530-BAC2232D1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F485-3C0B-4AD1-8B7A-5C02ABD5188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1246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D3B8E18-FE06-CEBB-16BF-6FF80E29D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380E6-AF3E-46B1-A3CA-01268A8D06BA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5B83119-53B0-99AE-3093-9DC6D5E5C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EE8F378-488D-E71B-F835-AAFB8C813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B4F82-DBB5-4D8B-A454-82DAA9CDAEC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890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0D1D822-E3A0-F293-9AA9-FF9C8782E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F50E6-2174-4DB3-92D2-463FF94BE5C3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F57DEE6-44AD-F9C0-82E8-6381F8FFC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A180F06-C988-BF06-8B8F-B7FE0D120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219B1-B576-4554-9CCE-DF2A6E66B0E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2843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3159F4E-BA9B-F836-A901-3CA1871B92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9FE3B-B141-4047-9D8A-E1A11A26DB38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BCB730F-3FE4-E9A2-28A9-919469803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7C9878-0549-94C0-EBDF-FD6653CF3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7B600-562B-4CE4-97BB-BACDA5399F3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0298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567643-365A-EC78-BA8A-FBFCE09C8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B0771-FDB4-4144-BD27-23CFFF28FCBC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427DDF-DF0C-150A-6C57-7903CCC79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59AFCBE-0032-D87B-268F-21354C680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FB953-DAF2-4564-941E-12701A3A923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358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C14340-EDF5-E57F-79ED-15E2B6CE6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281AF-AF45-42A9-9D6F-9B32AEB160E9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2D2F39B-E8D3-636C-6352-EE5FC49AD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4FF3471-2D84-60B5-2CDE-1CDD963BA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BAC6C-1F45-48A1-8B86-430654212E3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4106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4B501C01-EF78-BDA0-DA0F-8B0EB2B578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88308AD-287D-97DC-296E-FA3F21AE9E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678F8-BAA0-E205-6EEB-F6F9AFC628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B25E266-B8FA-41E2-B227-7A57A13661D5}" type="datetimeFigureOut">
              <a:rPr lang="en-AU"/>
              <a:pPr>
                <a:defRPr/>
              </a:pPr>
              <a:t>14/06/2023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377BA-4801-5A93-EA37-BB42E2651F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4CCD4-9EB0-4F1C-199B-5CC956E17A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D477FE-86D6-4ED0-A304-23FC07990B0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>
            <a:extLst>
              <a:ext uri="{FF2B5EF4-FFF2-40B4-BE49-F238E27FC236}">
                <a16:creationId xmlns:a16="http://schemas.microsoft.com/office/drawing/2014/main" id="{C3BCC7EB-FFB4-69B5-FC9E-EFE76209DD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980728"/>
            <a:ext cx="9144000" cy="4896544"/>
          </a:xfrm>
        </p:spPr>
        <p:txBody>
          <a:bodyPr rtlCol="0">
            <a:normAutofit lnSpcReduction="10000"/>
          </a:bodyPr>
          <a:lstStyle/>
          <a:p>
            <a:pPr marL="609600" indent="-609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000" dirty="0"/>
              <a:t>Verse 1</a:t>
            </a:r>
          </a:p>
          <a:p>
            <a:pPr marL="609600" indent="-609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Lord, with joyful hearts we worship,</a:t>
            </a:r>
          </a:p>
          <a:p>
            <a:pPr marL="609600" indent="-609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Eager to express our praise;</a:t>
            </a:r>
          </a:p>
          <a:p>
            <a:pPr marL="609600" indent="-609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For each blessing you have granted</a:t>
            </a:r>
          </a:p>
          <a:p>
            <a:pPr marL="609600" indent="-609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We would thank you all our days.</a:t>
            </a:r>
          </a:p>
          <a:p>
            <a:pPr marL="609600" indent="-609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At this moment we're rejoicing,</a:t>
            </a:r>
          </a:p>
          <a:p>
            <a:pPr marL="609600" indent="-609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Conscious you are very near,</a:t>
            </a:r>
          </a:p>
          <a:p>
            <a:pPr marL="609600" indent="-609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As these parents, for your blessing</a:t>
            </a:r>
          </a:p>
          <a:p>
            <a:pPr marL="609600" indent="-60960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Bring their baby boys so dear.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>
            <a:extLst>
              <a:ext uri="{FF2B5EF4-FFF2-40B4-BE49-F238E27FC236}">
                <a16:creationId xmlns:a16="http://schemas.microsoft.com/office/drawing/2014/main" id="{CF135DA4-D27D-E193-1703-2CF175E2EF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46943" y="981025"/>
            <a:ext cx="10298113" cy="4895949"/>
          </a:xfrm>
        </p:spPr>
        <p:txBody>
          <a:bodyPr rtlCol="0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Lord, we pray that you will grant them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Strength and wisdom from above,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Patience too, with understanding,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As they raise these boys they love.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Grant the pledges they're now making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Will for ever be held true,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as they both grow, discerning,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They will choose them to pursue.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>
            <a:extLst>
              <a:ext uri="{FF2B5EF4-FFF2-40B4-BE49-F238E27FC236}">
                <a16:creationId xmlns:a16="http://schemas.microsoft.com/office/drawing/2014/main" id="{2CFEDE34-DE1A-0063-8695-DF41EA6F22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38300" y="723156"/>
            <a:ext cx="8915400" cy="5411688"/>
          </a:xfrm>
        </p:spPr>
        <p:txBody>
          <a:bodyPr rtlCol="0">
            <a:normAutofit/>
          </a:bodyPr>
          <a:lstStyle/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3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May the love that here surrounds them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Be their portion through the years,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our prayers for them continue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As they learn earth's joys and fears;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May your Spirit fall upon them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this dedication hour,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Keep them, Lord, from all that's evil,</a:t>
            </a:r>
          </a:p>
          <a:p>
            <a:pPr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Fill them now with grace and power.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2A1A97-D14C-D8A0-15DC-9744BAB96A77}"/>
              </a:ext>
            </a:extLst>
          </p:cNvPr>
          <p:cNvSpPr txBox="1"/>
          <p:nvPr/>
        </p:nvSpPr>
        <p:spPr>
          <a:xfrm>
            <a:off x="263525" y="5797550"/>
            <a:ext cx="6096000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2426952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Marjorie B. Davies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1986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</TotalTime>
  <Words>223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795. Lord, With Joyful Hearts We Worship</dc:title>
  <dc:creator>E. Langley Smith</dc:creator>
  <cp:lastModifiedBy>Narelle Wheaton</cp:lastModifiedBy>
  <cp:revision>4</cp:revision>
  <cp:lastPrinted>1601-01-01T00:00:00Z</cp:lastPrinted>
  <dcterms:created xsi:type="dcterms:W3CDTF">2002-02-27T01:37:39Z</dcterms:created>
  <dcterms:modified xsi:type="dcterms:W3CDTF">2023-06-14T05:37:58Z</dcterms:modified>
</cp:coreProperties>
</file>